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26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074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49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453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29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466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686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26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53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64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88DC-56F9-4EBF-B979-578FD5AA10B9}" type="datetimeFigureOut">
              <a:rPr lang="nl-NL" smtClean="0"/>
              <a:t>16-8-2021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803B-FC5E-47D0-B8C3-238DBDD319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10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Energie uit opwaartse kracht via omgekeerde beker methode.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Voorbeeld principe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155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linder 3"/>
          <p:cNvSpPr/>
          <p:nvPr/>
        </p:nvSpPr>
        <p:spPr>
          <a:xfrm>
            <a:off x="3209109" y="2569029"/>
            <a:ext cx="1018903" cy="18897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Cilinder 4"/>
          <p:cNvSpPr/>
          <p:nvPr/>
        </p:nvSpPr>
        <p:spPr>
          <a:xfrm>
            <a:off x="5024846" y="3117669"/>
            <a:ext cx="949234" cy="184621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4236721" y="2760617"/>
            <a:ext cx="324394" cy="783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omlaag 6"/>
          <p:cNvSpPr/>
          <p:nvPr/>
        </p:nvSpPr>
        <p:spPr>
          <a:xfrm>
            <a:off x="4561115" y="2838994"/>
            <a:ext cx="80554" cy="244710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4561115" y="5286103"/>
            <a:ext cx="1012371" cy="7184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hoog 8"/>
          <p:cNvSpPr/>
          <p:nvPr/>
        </p:nvSpPr>
        <p:spPr>
          <a:xfrm>
            <a:off x="5512526" y="4746171"/>
            <a:ext cx="78377" cy="54864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Kubus 10"/>
          <p:cNvSpPr/>
          <p:nvPr/>
        </p:nvSpPr>
        <p:spPr>
          <a:xfrm>
            <a:off x="1506583" y="1580605"/>
            <a:ext cx="374469" cy="396241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1693817" y="1976846"/>
            <a:ext cx="82732" cy="330925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rechts 12"/>
          <p:cNvSpPr/>
          <p:nvPr/>
        </p:nvSpPr>
        <p:spPr>
          <a:xfrm>
            <a:off x="1735183" y="5286103"/>
            <a:ext cx="1687286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omhoog 13"/>
          <p:cNvSpPr/>
          <p:nvPr/>
        </p:nvSpPr>
        <p:spPr>
          <a:xfrm>
            <a:off x="3422469" y="4249783"/>
            <a:ext cx="96882" cy="103632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Vrije vorm 17"/>
          <p:cNvSpPr/>
          <p:nvPr/>
        </p:nvSpPr>
        <p:spPr>
          <a:xfrm>
            <a:off x="2569029" y="2899954"/>
            <a:ext cx="3735977" cy="175633"/>
          </a:xfrm>
          <a:custGeom>
            <a:avLst/>
            <a:gdLst>
              <a:gd name="connsiteX0" fmla="*/ 0 w 3735977"/>
              <a:gd name="connsiteY0" fmla="*/ 69669 h 175633"/>
              <a:gd name="connsiteX1" fmla="*/ 174171 w 3735977"/>
              <a:gd name="connsiteY1" fmla="*/ 78377 h 175633"/>
              <a:gd name="connsiteX2" fmla="*/ 226422 w 3735977"/>
              <a:gd name="connsiteY2" fmla="*/ 104503 h 175633"/>
              <a:gd name="connsiteX3" fmla="*/ 261257 w 3735977"/>
              <a:gd name="connsiteY3" fmla="*/ 113212 h 175633"/>
              <a:gd name="connsiteX4" fmla="*/ 470262 w 3735977"/>
              <a:gd name="connsiteY4" fmla="*/ 104503 h 175633"/>
              <a:gd name="connsiteX5" fmla="*/ 513805 w 3735977"/>
              <a:gd name="connsiteY5" fmla="*/ 95795 h 175633"/>
              <a:gd name="connsiteX6" fmla="*/ 592182 w 3735977"/>
              <a:gd name="connsiteY6" fmla="*/ 87086 h 175633"/>
              <a:gd name="connsiteX7" fmla="*/ 661851 w 3735977"/>
              <a:gd name="connsiteY7" fmla="*/ 69669 h 175633"/>
              <a:gd name="connsiteX8" fmla="*/ 879565 w 3735977"/>
              <a:gd name="connsiteY8" fmla="*/ 78377 h 175633"/>
              <a:gd name="connsiteX9" fmla="*/ 931817 w 3735977"/>
              <a:gd name="connsiteY9" fmla="*/ 95795 h 175633"/>
              <a:gd name="connsiteX10" fmla="*/ 1010194 w 3735977"/>
              <a:gd name="connsiteY10" fmla="*/ 104503 h 175633"/>
              <a:gd name="connsiteX11" fmla="*/ 1297577 w 3735977"/>
              <a:gd name="connsiteY11" fmla="*/ 139337 h 175633"/>
              <a:gd name="connsiteX12" fmla="*/ 1375954 w 3735977"/>
              <a:gd name="connsiteY12" fmla="*/ 113212 h 175633"/>
              <a:gd name="connsiteX13" fmla="*/ 1402080 w 3735977"/>
              <a:gd name="connsiteY13" fmla="*/ 104503 h 175633"/>
              <a:gd name="connsiteX14" fmla="*/ 1567542 w 3735977"/>
              <a:gd name="connsiteY14" fmla="*/ 95795 h 175633"/>
              <a:gd name="connsiteX15" fmla="*/ 1602377 w 3735977"/>
              <a:gd name="connsiteY15" fmla="*/ 87086 h 175633"/>
              <a:gd name="connsiteX16" fmla="*/ 1689462 w 3735977"/>
              <a:gd name="connsiteY16" fmla="*/ 60960 h 175633"/>
              <a:gd name="connsiteX17" fmla="*/ 1828800 w 3735977"/>
              <a:gd name="connsiteY17" fmla="*/ 69669 h 175633"/>
              <a:gd name="connsiteX18" fmla="*/ 1854925 w 3735977"/>
              <a:gd name="connsiteY18" fmla="*/ 78377 h 175633"/>
              <a:gd name="connsiteX19" fmla="*/ 2185851 w 3735977"/>
              <a:gd name="connsiteY19" fmla="*/ 87086 h 175633"/>
              <a:gd name="connsiteX20" fmla="*/ 2473234 w 3735977"/>
              <a:gd name="connsiteY20" fmla="*/ 95795 h 175633"/>
              <a:gd name="connsiteX21" fmla="*/ 2499360 w 3735977"/>
              <a:gd name="connsiteY21" fmla="*/ 87086 h 175633"/>
              <a:gd name="connsiteX22" fmla="*/ 2534194 w 3735977"/>
              <a:gd name="connsiteY22" fmla="*/ 78377 h 175633"/>
              <a:gd name="connsiteX23" fmla="*/ 2586445 w 3735977"/>
              <a:gd name="connsiteY23" fmla="*/ 60960 h 175633"/>
              <a:gd name="connsiteX24" fmla="*/ 2708365 w 3735977"/>
              <a:gd name="connsiteY24" fmla="*/ 69669 h 175633"/>
              <a:gd name="connsiteX25" fmla="*/ 2760617 w 3735977"/>
              <a:gd name="connsiteY25" fmla="*/ 104503 h 175633"/>
              <a:gd name="connsiteX26" fmla="*/ 2830285 w 3735977"/>
              <a:gd name="connsiteY26" fmla="*/ 113212 h 175633"/>
              <a:gd name="connsiteX27" fmla="*/ 3291840 w 3735977"/>
              <a:gd name="connsiteY27" fmla="*/ 104503 h 175633"/>
              <a:gd name="connsiteX28" fmla="*/ 3317965 w 3735977"/>
              <a:gd name="connsiteY28" fmla="*/ 95795 h 175633"/>
              <a:gd name="connsiteX29" fmla="*/ 3335382 w 3735977"/>
              <a:gd name="connsiteY29" fmla="*/ 78377 h 175633"/>
              <a:gd name="connsiteX30" fmla="*/ 3387634 w 3735977"/>
              <a:gd name="connsiteY30" fmla="*/ 52252 h 175633"/>
              <a:gd name="connsiteX31" fmla="*/ 3396342 w 3735977"/>
              <a:gd name="connsiteY31" fmla="*/ 26126 h 175633"/>
              <a:gd name="connsiteX32" fmla="*/ 3500845 w 3735977"/>
              <a:gd name="connsiteY32" fmla="*/ 34835 h 175633"/>
              <a:gd name="connsiteX33" fmla="*/ 3657600 w 3735977"/>
              <a:gd name="connsiteY33" fmla="*/ 26126 h 175633"/>
              <a:gd name="connsiteX34" fmla="*/ 3709851 w 3735977"/>
              <a:gd name="connsiteY34" fmla="*/ 8709 h 175633"/>
              <a:gd name="connsiteX35" fmla="*/ 3735977 w 3735977"/>
              <a:gd name="connsiteY35" fmla="*/ 0 h 175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735977" h="175633">
                <a:moveTo>
                  <a:pt x="0" y="69669"/>
                </a:moveTo>
                <a:cubicBezTo>
                  <a:pt x="58057" y="72572"/>
                  <a:pt x="116260" y="73341"/>
                  <a:pt x="174171" y="78377"/>
                </a:cubicBezTo>
                <a:cubicBezTo>
                  <a:pt x="204862" y="81046"/>
                  <a:pt x="198775" y="92654"/>
                  <a:pt x="226422" y="104503"/>
                </a:cubicBezTo>
                <a:cubicBezTo>
                  <a:pt x="237423" y="109218"/>
                  <a:pt x="249645" y="110309"/>
                  <a:pt x="261257" y="113212"/>
                </a:cubicBezTo>
                <a:cubicBezTo>
                  <a:pt x="330925" y="110309"/>
                  <a:pt x="400698" y="109300"/>
                  <a:pt x="470262" y="104503"/>
                </a:cubicBezTo>
                <a:cubicBezTo>
                  <a:pt x="485029" y="103485"/>
                  <a:pt x="499152" y="97888"/>
                  <a:pt x="513805" y="95795"/>
                </a:cubicBezTo>
                <a:cubicBezTo>
                  <a:pt x="539827" y="92078"/>
                  <a:pt x="566160" y="90804"/>
                  <a:pt x="592182" y="87086"/>
                </a:cubicBezTo>
                <a:cubicBezTo>
                  <a:pt x="628960" y="81832"/>
                  <a:pt x="631461" y="79798"/>
                  <a:pt x="661851" y="69669"/>
                </a:cubicBezTo>
                <a:cubicBezTo>
                  <a:pt x="734422" y="72572"/>
                  <a:pt x="807273" y="71381"/>
                  <a:pt x="879565" y="78377"/>
                </a:cubicBezTo>
                <a:cubicBezTo>
                  <a:pt x="897839" y="80145"/>
                  <a:pt x="913570" y="93768"/>
                  <a:pt x="931817" y="95795"/>
                </a:cubicBezTo>
                <a:lnTo>
                  <a:pt x="1010194" y="104503"/>
                </a:lnTo>
                <a:cubicBezTo>
                  <a:pt x="1091835" y="226966"/>
                  <a:pt x="1024145" y="158195"/>
                  <a:pt x="1297577" y="139337"/>
                </a:cubicBezTo>
                <a:lnTo>
                  <a:pt x="1375954" y="113212"/>
                </a:lnTo>
                <a:cubicBezTo>
                  <a:pt x="1384663" y="110309"/>
                  <a:pt x="1392913" y="104985"/>
                  <a:pt x="1402080" y="104503"/>
                </a:cubicBezTo>
                <a:lnTo>
                  <a:pt x="1567542" y="95795"/>
                </a:lnTo>
                <a:cubicBezTo>
                  <a:pt x="1579154" y="92892"/>
                  <a:pt x="1590913" y="90525"/>
                  <a:pt x="1602377" y="87086"/>
                </a:cubicBezTo>
                <a:cubicBezTo>
                  <a:pt x="1708394" y="55281"/>
                  <a:pt x="1609168" y="81035"/>
                  <a:pt x="1689462" y="60960"/>
                </a:cubicBezTo>
                <a:cubicBezTo>
                  <a:pt x="1735908" y="63863"/>
                  <a:pt x="1782519" y="64797"/>
                  <a:pt x="1828800" y="69669"/>
                </a:cubicBezTo>
                <a:cubicBezTo>
                  <a:pt x="1837929" y="70630"/>
                  <a:pt x="1845757" y="77930"/>
                  <a:pt x="1854925" y="78377"/>
                </a:cubicBezTo>
                <a:cubicBezTo>
                  <a:pt x="1965141" y="83753"/>
                  <a:pt x="2075542" y="84183"/>
                  <a:pt x="2185851" y="87086"/>
                </a:cubicBezTo>
                <a:cubicBezTo>
                  <a:pt x="2312508" y="129305"/>
                  <a:pt x="2219755" y="105182"/>
                  <a:pt x="2473234" y="95795"/>
                </a:cubicBezTo>
                <a:cubicBezTo>
                  <a:pt x="2481943" y="92892"/>
                  <a:pt x="2490533" y="89608"/>
                  <a:pt x="2499360" y="87086"/>
                </a:cubicBezTo>
                <a:cubicBezTo>
                  <a:pt x="2510868" y="83798"/>
                  <a:pt x="2522730" y="81816"/>
                  <a:pt x="2534194" y="78377"/>
                </a:cubicBezTo>
                <a:cubicBezTo>
                  <a:pt x="2551779" y="73101"/>
                  <a:pt x="2586445" y="60960"/>
                  <a:pt x="2586445" y="60960"/>
                </a:cubicBezTo>
                <a:cubicBezTo>
                  <a:pt x="2627085" y="63863"/>
                  <a:pt x="2668838" y="59787"/>
                  <a:pt x="2708365" y="69669"/>
                </a:cubicBezTo>
                <a:cubicBezTo>
                  <a:pt x="2728673" y="74746"/>
                  <a:pt x="2739846" y="101906"/>
                  <a:pt x="2760617" y="104503"/>
                </a:cubicBezTo>
                <a:lnTo>
                  <a:pt x="2830285" y="113212"/>
                </a:lnTo>
                <a:lnTo>
                  <a:pt x="3291840" y="104503"/>
                </a:lnTo>
                <a:cubicBezTo>
                  <a:pt x="3301014" y="104175"/>
                  <a:pt x="3310094" y="100518"/>
                  <a:pt x="3317965" y="95795"/>
                </a:cubicBezTo>
                <a:cubicBezTo>
                  <a:pt x="3325006" y="91571"/>
                  <a:pt x="3328419" y="82729"/>
                  <a:pt x="3335382" y="78377"/>
                </a:cubicBezTo>
                <a:cubicBezTo>
                  <a:pt x="3351895" y="68056"/>
                  <a:pt x="3370217" y="60960"/>
                  <a:pt x="3387634" y="52252"/>
                </a:cubicBezTo>
                <a:cubicBezTo>
                  <a:pt x="3390537" y="43543"/>
                  <a:pt x="3387269" y="27522"/>
                  <a:pt x="3396342" y="26126"/>
                </a:cubicBezTo>
                <a:cubicBezTo>
                  <a:pt x="3430891" y="20811"/>
                  <a:pt x="3465890" y="34835"/>
                  <a:pt x="3500845" y="34835"/>
                </a:cubicBezTo>
                <a:cubicBezTo>
                  <a:pt x="3553177" y="34835"/>
                  <a:pt x="3605348" y="29029"/>
                  <a:pt x="3657600" y="26126"/>
                </a:cubicBezTo>
                <a:lnTo>
                  <a:pt x="3709851" y="8709"/>
                </a:lnTo>
                <a:lnTo>
                  <a:pt x="373597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omhoog en -omlaag 18"/>
          <p:cNvSpPr/>
          <p:nvPr/>
        </p:nvSpPr>
        <p:spPr>
          <a:xfrm flipH="1">
            <a:off x="3690258" y="3283131"/>
            <a:ext cx="176348" cy="68797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omhoog en -omlaag 19"/>
          <p:cNvSpPr/>
          <p:nvPr/>
        </p:nvSpPr>
        <p:spPr>
          <a:xfrm>
            <a:off x="5451566" y="3753394"/>
            <a:ext cx="139337" cy="618309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391886" y="1105989"/>
            <a:ext cx="2464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Additive lucht luchtpomp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3291840" y="1254034"/>
            <a:ext cx="5895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 en neer gaande Beker Cilinders met open onderzijde </a:t>
            </a:r>
            <a:endParaRPr lang="nl-NL" dirty="0"/>
          </a:p>
        </p:txBody>
      </p:sp>
      <p:cxnSp>
        <p:nvCxnSpPr>
          <p:cNvPr id="24" name="Rechte verbindingslijn met pijl 23"/>
          <p:cNvCxnSpPr/>
          <p:nvPr/>
        </p:nvCxnSpPr>
        <p:spPr>
          <a:xfrm flipH="1">
            <a:off x="4345577" y="2072640"/>
            <a:ext cx="592183" cy="687977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4981303" y="2072640"/>
            <a:ext cx="2603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Lucht uitlaat met klep</a:t>
            </a:r>
            <a:endParaRPr lang="nl-NL" dirty="0"/>
          </a:p>
        </p:txBody>
      </p:sp>
      <p:cxnSp>
        <p:nvCxnSpPr>
          <p:cNvPr id="27" name="Rechte verbindingslijn met pijl 26"/>
          <p:cNvCxnSpPr/>
          <p:nvPr/>
        </p:nvCxnSpPr>
        <p:spPr>
          <a:xfrm flipH="1">
            <a:off x="1776549" y="1976846"/>
            <a:ext cx="888274" cy="357051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2368731" y="1682540"/>
            <a:ext cx="219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Gestuurde perslucht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305006" y="5138057"/>
            <a:ext cx="323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Lucht inlaat met lucht diode</a:t>
            </a:r>
            <a:endParaRPr lang="nl-NL" dirty="0"/>
          </a:p>
        </p:txBody>
      </p:sp>
      <p:cxnSp>
        <p:nvCxnSpPr>
          <p:cNvPr id="31" name="Rechte verbindingslijn met pijl 30"/>
          <p:cNvCxnSpPr/>
          <p:nvPr/>
        </p:nvCxnSpPr>
        <p:spPr>
          <a:xfrm flipH="1" flipV="1">
            <a:off x="5669280" y="5024846"/>
            <a:ext cx="487680" cy="333102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6228806" y="2680454"/>
            <a:ext cx="180267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water</a:t>
            </a:r>
            <a:endParaRPr lang="nl-NL" dirty="0"/>
          </a:p>
        </p:txBody>
      </p:sp>
      <p:sp>
        <p:nvSpPr>
          <p:cNvPr id="34" name="Pijl-links 33"/>
          <p:cNvSpPr/>
          <p:nvPr/>
        </p:nvSpPr>
        <p:spPr>
          <a:xfrm>
            <a:off x="4833257" y="3370217"/>
            <a:ext cx="243840" cy="45719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laag 34"/>
          <p:cNvSpPr/>
          <p:nvPr/>
        </p:nvSpPr>
        <p:spPr>
          <a:xfrm>
            <a:off x="4781006" y="3415936"/>
            <a:ext cx="95794" cy="1722121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links 35"/>
          <p:cNvSpPr/>
          <p:nvPr/>
        </p:nvSpPr>
        <p:spPr>
          <a:xfrm>
            <a:off x="3866606" y="5138057"/>
            <a:ext cx="914400" cy="78377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omhoog 36"/>
          <p:cNvSpPr/>
          <p:nvPr/>
        </p:nvSpPr>
        <p:spPr>
          <a:xfrm>
            <a:off x="3866606" y="4262388"/>
            <a:ext cx="79465" cy="875669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9" name="Rechte verbindingslijn met pijl 38"/>
          <p:cNvCxnSpPr/>
          <p:nvPr/>
        </p:nvCxnSpPr>
        <p:spPr>
          <a:xfrm flipH="1">
            <a:off x="4828903" y="2416628"/>
            <a:ext cx="248194" cy="866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 flipV="1">
            <a:off x="4066903" y="4528457"/>
            <a:ext cx="1976846" cy="829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 flipV="1">
            <a:off x="3596640" y="4528457"/>
            <a:ext cx="2316480" cy="829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kstvak 44"/>
          <p:cNvSpPr txBox="1"/>
          <p:nvPr/>
        </p:nvSpPr>
        <p:spPr>
          <a:xfrm>
            <a:off x="6548846" y="3553097"/>
            <a:ext cx="298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 en neer gaand langs rails </a:t>
            </a:r>
            <a:endParaRPr lang="nl-NL" dirty="0"/>
          </a:p>
        </p:txBody>
      </p:sp>
      <p:cxnSp>
        <p:nvCxnSpPr>
          <p:cNvPr id="47" name="Rechte verbindingslijn met pijl 46"/>
          <p:cNvCxnSpPr>
            <a:stCxn id="45" idx="1"/>
          </p:cNvCxnSpPr>
          <p:nvPr/>
        </p:nvCxnSpPr>
        <p:spPr>
          <a:xfrm flipH="1">
            <a:off x="5573486" y="3737763"/>
            <a:ext cx="975360" cy="233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8031480" y="1976846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 het juiste niveau gaat de luchtuitlaat open en dicht.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2664823" y="5921829"/>
            <a:ext cx="559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Meerdere cilinders in serie en cascade</a:t>
            </a:r>
            <a:endParaRPr lang="nl-NL" dirty="0"/>
          </a:p>
        </p:txBody>
      </p:sp>
      <p:sp>
        <p:nvSpPr>
          <p:cNvPr id="50" name="Gekromde pijl-omhoog 49"/>
          <p:cNvSpPr/>
          <p:nvPr/>
        </p:nvSpPr>
        <p:spPr>
          <a:xfrm>
            <a:off x="2795451" y="4262388"/>
            <a:ext cx="723900" cy="87566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2180407" y="3737763"/>
            <a:ext cx="88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321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ilinder 1"/>
          <p:cNvSpPr/>
          <p:nvPr/>
        </p:nvSpPr>
        <p:spPr>
          <a:xfrm>
            <a:off x="3823063" y="2908663"/>
            <a:ext cx="1140823" cy="229906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Cilinder 2"/>
          <p:cNvSpPr/>
          <p:nvPr/>
        </p:nvSpPr>
        <p:spPr>
          <a:xfrm>
            <a:off x="3823062" y="1584959"/>
            <a:ext cx="1140823" cy="105373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Pijl-omhoog en -omlaag 3"/>
          <p:cNvSpPr/>
          <p:nvPr/>
        </p:nvSpPr>
        <p:spPr>
          <a:xfrm>
            <a:off x="4223657" y="2638697"/>
            <a:ext cx="313509" cy="513806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omhoog en -omlaag 4"/>
          <p:cNvSpPr/>
          <p:nvPr/>
        </p:nvSpPr>
        <p:spPr>
          <a:xfrm>
            <a:off x="4336869" y="3779520"/>
            <a:ext cx="200297" cy="63572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5303521" y="1863634"/>
            <a:ext cx="167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 pomp</a:t>
            </a:r>
            <a:endParaRPr lang="nl-NL" dirty="0"/>
          </a:p>
        </p:txBody>
      </p:sp>
      <p:cxnSp>
        <p:nvCxnSpPr>
          <p:cNvPr id="8" name="Rechte verbindingslijn met pijl 7"/>
          <p:cNvCxnSpPr/>
          <p:nvPr/>
        </p:nvCxnSpPr>
        <p:spPr>
          <a:xfrm flipH="1">
            <a:off x="5024846" y="2232966"/>
            <a:ext cx="679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jl-rechts 10"/>
          <p:cNvSpPr/>
          <p:nvPr/>
        </p:nvSpPr>
        <p:spPr>
          <a:xfrm>
            <a:off x="4963884" y="1741714"/>
            <a:ext cx="1219201" cy="121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rechts 11"/>
          <p:cNvSpPr/>
          <p:nvPr/>
        </p:nvSpPr>
        <p:spPr>
          <a:xfrm flipV="1">
            <a:off x="2377440" y="1741714"/>
            <a:ext cx="1445622" cy="167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Vrije vorm 13"/>
          <p:cNvSpPr/>
          <p:nvPr/>
        </p:nvSpPr>
        <p:spPr>
          <a:xfrm>
            <a:off x="2908663" y="3030583"/>
            <a:ext cx="3396343" cy="217714"/>
          </a:xfrm>
          <a:custGeom>
            <a:avLst/>
            <a:gdLst>
              <a:gd name="connsiteX0" fmla="*/ 0 w 3396343"/>
              <a:gd name="connsiteY0" fmla="*/ 0 h 217714"/>
              <a:gd name="connsiteX1" fmla="*/ 252548 w 3396343"/>
              <a:gd name="connsiteY1" fmla="*/ 17417 h 217714"/>
              <a:gd name="connsiteX2" fmla="*/ 296091 w 3396343"/>
              <a:gd name="connsiteY2" fmla="*/ 26126 h 217714"/>
              <a:gd name="connsiteX3" fmla="*/ 391886 w 3396343"/>
              <a:gd name="connsiteY3" fmla="*/ 60960 h 217714"/>
              <a:gd name="connsiteX4" fmla="*/ 426720 w 3396343"/>
              <a:gd name="connsiteY4" fmla="*/ 69668 h 217714"/>
              <a:gd name="connsiteX5" fmla="*/ 470263 w 3396343"/>
              <a:gd name="connsiteY5" fmla="*/ 78377 h 217714"/>
              <a:gd name="connsiteX6" fmla="*/ 496388 w 3396343"/>
              <a:gd name="connsiteY6" fmla="*/ 87086 h 217714"/>
              <a:gd name="connsiteX7" fmla="*/ 566057 w 3396343"/>
              <a:gd name="connsiteY7" fmla="*/ 104503 h 217714"/>
              <a:gd name="connsiteX8" fmla="*/ 592183 w 3396343"/>
              <a:gd name="connsiteY8" fmla="*/ 113211 h 217714"/>
              <a:gd name="connsiteX9" fmla="*/ 627017 w 3396343"/>
              <a:gd name="connsiteY9" fmla="*/ 121920 h 217714"/>
              <a:gd name="connsiteX10" fmla="*/ 670560 w 3396343"/>
              <a:gd name="connsiteY10" fmla="*/ 139337 h 217714"/>
              <a:gd name="connsiteX11" fmla="*/ 705394 w 3396343"/>
              <a:gd name="connsiteY11" fmla="*/ 148046 h 217714"/>
              <a:gd name="connsiteX12" fmla="*/ 731520 w 3396343"/>
              <a:gd name="connsiteY12" fmla="*/ 156754 h 217714"/>
              <a:gd name="connsiteX13" fmla="*/ 775063 w 3396343"/>
              <a:gd name="connsiteY13" fmla="*/ 165463 h 217714"/>
              <a:gd name="connsiteX14" fmla="*/ 801188 w 3396343"/>
              <a:gd name="connsiteY14" fmla="*/ 174171 h 217714"/>
              <a:gd name="connsiteX15" fmla="*/ 896983 w 3396343"/>
              <a:gd name="connsiteY15" fmla="*/ 182880 h 217714"/>
              <a:gd name="connsiteX16" fmla="*/ 1132114 w 3396343"/>
              <a:gd name="connsiteY16" fmla="*/ 174171 h 217714"/>
              <a:gd name="connsiteX17" fmla="*/ 1184366 w 3396343"/>
              <a:gd name="connsiteY17" fmla="*/ 165463 h 217714"/>
              <a:gd name="connsiteX18" fmla="*/ 1236617 w 3396343"/>
              <a:gd name="connsiteY18" fmla="*/ 148046 h 217714"/>
              <a:gd name="connsiteX19" fmla="*/ 1524000 w 3396343"/>
              <a:gd name="connsiteY19" fmla="*/ 139337 h 217714"/>
              <a:gd name="connsiteX20" fmla="*/ 2177143 w 3396343"/>
              <a:gd name="connsiteY20" fmla="*/ 156754 h 217714"/>
              <a:gd name="connsiteX21" fmla="*/ 2246811 w 3396343"/>
              <a:gd name="connsiteY21" fmla="*/ 182880 h 217714"/>
              <a:gd name="connsiteX22" fmla="*/ 2299063 w 3396343"/>
              <a:gd name="connsiteY22" fmla="*/ 200297 h 217714"/>
              <a:gd name="connsiteX23" fmla="*/ 2412274 w 3396343"/>
              <a:gd name="connsiteY23" fmla="*/ 217714 h 217714"/>
              <a:gd name="connsiteX24" fmla="*/ 2638697 w 3396343"/>
              <a:gd name="connsiteY24" fmla="*/ 200297 h 217714"/>
              <a:gd name="connsiteX25" fmla="*/ 2769326 w 3396343"/>
              <a:gd name="connsiteY25" fmla="*/ 182880 h 217714"/>
              <a:gd name="connsiteX26" fmla="*/ 2838994 w 3396343"/>
              <a:gd name="connsiteY26" fmla="*/ 174171 h 217714"/>
              <a:gd name="connsiteX27" fmla="*/ 2943497 w 3396343"/>
              <a:gd name="connsiteY27" fmla="*/ 148046 h 217714"/>
              <a:gd name="connsiteX28" fmla="*/ 3021874 w 3396343"/>
              <a:gd name="connsiteY28" fmla="*/ 130628 h 217714"/>
              <a:gd name="connsiteX29" fmla="*/ 3135086 w 3396343"/>
              <a:gd name="connsiteY29" fmla="*/ 121920 h 217714"/>
              <a:gd name="connsiteX30" fmla="*/ 3169920 w 3396343"/>
              <a:gd name="connsiteY30" fmla="*/ 113211 h 217714"/>
              <a:gd name="connsiteX31" fmla="*/ 3222171 w 3396343"/>
              <a:gd name="connsiteY31" fmla="*/ 95794 h 217714"/>
              <a:gd name="connsiteX32" fmla="*/ 3335383 w 3396343"/>
              <a:gd name="connsiteY32" fmla="*/ 104503 h 217714"/>
              <a:gd name="connsiteX33" fmla="*/ 3396343 w 3396343"/>
              <a:gd name="connsiteY33" fmla="*/ 113211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396343" h="217714">
                <a:moveTo>
                  <a:pt x="0" y="0"/>
                </a:moveTo>
                <a:cubicBezTo>
                  <a:pt x="136087" y="6185"/>
                  <a:pt x="152706" y="776"/>
                  <a:pt x="252548" y="17417"/>
                </a:cubicBezTo>
                <a:cubicBezTo>
                  <a:pt x="267148" y="19851"/>
                  <a:pt x="281913" y="21873"/>
                  <a:pt x="296091" y="26126"/>
                </a:cubicBezTo>
                <a:cubicBezTo>
                  <a:pt x="382636" y="52090"/>
                  <a:pt x="294320" y="36570"/>
                  <a:pt x="391886" y="60960"/>
                </a:cubicBezTo>
                <a:cubicBezTo>
                  <a:pt x="403497" y="63863"/>
                  <a:pt x="415036" y="67072"/>
                  <a:pt x="426720" y="69668"/>
                </a:cubicBezTo>
                <a:cubicBezTo>
                  <a:pt x="441169" y="72879"/>
                  <a:pt x="455903" y="74787"/>
                  <a:pt x="470263" y="78377"/>
                </a:cubicBezTo>
                <a:cubicBezTo>
                  <a:pt x="479168" y="80603"/>
                  <a:pt x="487532" y="84671"/>
                  <a:pt x="496388" y="87086"/>
                </a:cubicBezTo>
                <a:cubicBezTo>
                  <a:pt x="519482" y="93385"/>
                  <a:pt x="543348" y="96934"/>
                  <a:pt x="566057" y="104503"/>
                </a:cubicBezTo>
                <a:cubicBezTo>
                  <a:pt x="574766" y="107406"/>
                  <a:pt x="583357" y="110689"/>
                  <a:pt x="592183" y="113211"/>
                </a:cubicBezTo>
                <a:cubicBezTo>
                  <a:pt x="603691" y="116499"/>
                  <a:pt x="615662" y="118135"/>
                  <a:pt x="627017" y="121920"/>
                </a:cubicBezTo>
                <a:cubicBezTo>
                  <a:pt x="641847" y="126863"/>
                  <a:pt x="655730" y="134394"/>
                  <a:pt x="670560" y="139337"/>
                </a:cubicBezTo>
                <a:cubicBezTo>
                  <a:pt x="681915" y="143122"/>
                  <a:pt x="693886" y="144758"/>
                  <a:pt x="705394" y="148046"/>
                </a:cubicBezTo>
                <a:cubicBezTo>
                  <a:pt x="714220" y="150568"/>
                  <a:pt x="722614" y="154528"/>
                  <a:pt x="731520" y="156754"/>
                </a:cubicBezTo>
                <a:cubicBezTo>
                  <a:pt x="745880" y="160344"/>
                  <a:pt x="760703" y="161873"/>
                  <a:pt x="775063" y="165463"/>
                </a:cubicBezTo>
                <a:cubicBezTo>
                  <a:pt x="783968" y="167689"/>
                  <a:pt x="792101" y="172873"/>
                  <a:pt x="801188" y="174171"/>
                </a:cubicBezTo>
                <a:cubicBezTo>
                  <a:pt x="832929" y="178705"/>
                  <a:pt x="865051" y="179977"/>
                  <a:pt x="896983" y="182880"/>
                </a:cubicBezTo>
                <a:cubicBezTo>
                  <a:pt x="975360" y="179977"/>
                  <a:pt x="1053827" y="178916"/>
                  <a:pt x="1132114" y="174171"/>
                </a:cubicBezTo>
                <a:cubicBezTo>
                  <a:pt x="1149739" y="173103"/>
                  <a:pt x="1167236" y="169745"/>
                  <a:pt x="1184366" y="165463"/>
                </a:cubicBezTo>
                <a:cubicBezTo>
                  <a:pt x="1202177" y="161010"/>
                  <a:pt x="1218266" y="148602"/>
                  <a:pt x="1236617" y="148046"/>
                </a:cubicBezTo>
                <a:lnTo>
                  <a:pt x="1524000" y="139337"/>
                </a:lnTo>
                <a:cubicBezTo>
                  <a:pt x="1787268" y="110084"/>
                  <a:pt x="1617871" y="124795"/>
                  <a:pt x="2177143" y="156754"/>
                </a:cubicBezTo>
                <a:cubicBezTo>
                  <a:pt x="2210137" y="158639"/>
                  <a:pt x="2216928" y="170927"/>
                  <a:pt x="2246811" y="182880"/>
                </a:cubicBezTo>
                <a:cubicBezTo>
                  <a:pt x="2263857" y="189698"/>
                  <a:pt x="2280845" y="198020"/>
                  <a:pt x="2299063" y="200297"/>
                </a:cubicBezTo>
                <a:cubicBezTo>
                  <a:pt x="2383418" y="210842"/>
                  <a:pt x="2345782" y="204417"/>
                  <a:pt x="2412274" y="217714"/>
                </a:cubicBezTo>
                <a:lnTo>
                  <a:pt x="2638697" y="200297"/>
                </a:lnTo>
                <a:cubicBezTo>
                  <a:pt x="2675562" y="197044"/>
                  <a:pt x="2731832" y="187879"/>
                  <a:pt x="2769326" y="182880"/>
                </a:cubicBezTo>
                <a:lnTo>
                  <a:pt x="2838994" y="174171"/>
                </a:lnTo>
                <a:cubicBezTo>
                  <a:pt x="2889938" y="140209"/>
                  <a:pt x="2847318" y="162843"/>
                  <a:pt x="2943497" y="148046"/>
                </a:cubicBezTo>
                <a:cubicBezTo>
                  <a:pt x="3010409" y="137752"/>
                  <a:pt x="2944682" y="139205"/>
                  <a:pt x="3021874" y="130628"/>
                </a:cubicBezTo>
                <a:cubicBezTo>
                  <a:pt x="3059491" y="126448"/>
                  <a:pt x="3097349" y="124823"/>
                  <a:pt x="3135086" y="121920"/>
                </a:cubicBezTo>
                <a:cubicBezTo>
                  <a:pt x="3146697" y="119017"/>
                  <a:pt x="3158456" y="116650"/>
                  <a:pt x="3169920" y="113211"/>
                </a:cubicBezTo>
                <a:cubicBezTo>
                  <a:pt x="3187505" y="107935"/>
                  <a:pt x="3222171" y="95794"/>
                  <a:pt x="3222171" y="95794"/>
                </a:cubicBezTo>
                <a:cubicBezTo>
                  <a:pt x="3259908" y="98697"/>
                  <a:pt x="3297766" y="100323"/>
                  <a:pt x="3335383" y="104503"/>
                </a:cubicBezTo>
                <a:cubicBezTo>
                  <a:pt x="3424003" y="114350"/>
                  <a:pt x="3348677" y="113211"/>
                  <a:pt x="3396343" y="1132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Kubus 14"/>
          <p:cNvSpPr/>
          <p:nvPr/>
        </p:nvSpPr>
        <p:spPr>
          <a:xfrm>
            <a:off x="7254242" y="1090745"/>
            <a:ext cx="2063932" cy="81860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7541623" y="2111828"/>
            <a:ext cx="259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Turbine</a:t>
            </a:r>
            <a:endParaRPr lang="nl-NL" dirty="0"/>
          </a:p>
        </p:txBody>
      </p:sp>
      <p:sp>
        <p:nvSpPr>
          <p:cNvPr id="17" name="Pijl-rechts 16"/>
          <p:cNvSpPr/>
          <p:nvPr/>
        </p:nvSpPr>
        <p:spPr>
          <a:xfrm flipV="1">
            <a:off x="6226629" y="1741713"/>
            <a:ext cx="966651" cy="121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links 17"/>
          <p:cNvSpPr/>
          <p:nvPr/>
        </p:nvSpPr>
        <p:spPr>
          <a:xfrm>
            <a:off x="2342605" y="1313906"/>
            <a:ext cx="4876802" cy="1214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omlaag 18"/>
          <p:cNvSpPr/>
          <p:nvPr/>
        </p:nvSpPr>
        <p:spPr>
          <a:xfrm>
            <a:off x="2238103" y="1313906"/>
            <a:ext cx="150221" cy="595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/>
          <p:cNvSpPr txBox="1"/>
          <p:nvPr/>
        </p:nvSpPr>
        <p:spPr>
          <a:xfrm>
            <a:off x="5303521" y="3944983"/>
            <a:ext cx="299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 en neer gaande beker cilinder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107474" y="2111828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</a:t>
            </a:r>
            <a:r>
              <a:rPr lang="nl-NL" dirty="0" smtClean="0"/>
              <a:t>nlaat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303521" y="687977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uitlaat</a:t>
            </a:r>
            <a:endParaRPr lang="nl-NL" dirty="0"/>
          </a:p>
        </p:txBody>
      </p:sp>
      <p:cxnSp>
        <p:nvCxnSpPr>
          <p:cNvPr id="13" name="Rechte verbindingslijn met pijl 12"/>
          <p:cNvCxnSpPr/>
          <p:nvPr/>
        </p:nvCxnSpPr>
        <p:spPr>
          <a:xfrm flipH="1">
            <a:off x="5081453" y="1033052"/>
            <a:ext cx="391885" cy="633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2908663" y="1984773"/>
            <a:ext cx="727166" cy="31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9425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Breedbeeld</PresentationFormat>
  <Paragraphs>17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Energie uit opwaartse kracht via omgekeerde beker methode.</vt:lpstr>
      <vt:lpstr>PowerPoint-presentatie</vt:lpstr>
      <vt:lpstr>PowerPoint-presentatie</vt:lpstr>
    </vt:vector>
  </TitlesOfParts>
  <Company>Allinq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Energie uit opwaartse kracht via omgekeerde beker methode.</dc:title>
  <dc:creator>Hoekstra, Freek</dc:creator>
  <cp:lastModifiedBy>Hoekstra, Freek</cp:lastModifiedBy>
  <cp:revision>12</cp:revision>
  <dcterms:created xsi:type="dcterms:W3CDTF">2021-08-16T07:08:07Z</dcterms:created>
  <dcterms:modified xsi:type="dcterms:W3CDTF">2021-08-16T08:23:45Z</dcterms:modified>
</cp:coreProperties>
</file>